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6A9A-3ACC-450B-94B9-D241CDEC1FA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BB7A-7CFD-4295-97CE-DC0276A92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41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6A9A-3ACC-450B-94B9-D241CDEC1FA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BB7A-7CFD-4295-97CE-DC0276A92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32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6A9A-3ACC-450B-94B9-D241CDEC1FA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BB7A-7CFD-4295-97CE-DC0276A92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99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6A9A-3ACC-450B-94B9-D241CDEC1FA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BB7A-7CFD-4295-97CE-DC0276A92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06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6A9A-3ACC-450B-94B9-D241CDEC1FA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BB7A-7CFD-4295-97CE-DC0276A92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89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6A9A-3ACC-450B-94B9-D241CDEC1FA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BB7A-7CFD-4295-97CE-DC0276A92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5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6A9A-3ACC-450B-94B9-D241CDEC1FA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BB7A-7CFD-4295-97CE-DC0276A92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95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6A9A-3ACC-450B-94B9-D241CDEC1FA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BB7A-7CFD-4295-97CE-DC0276A92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67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6A9A-3ACC-450B-94B9-D241CDEC1FA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BB7A-7CFD-4295-97CE-DC0276A92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05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6A9A-3ACC-450B-94B9-D241CDEC1FA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BB7A-7CFD-4295-97CE-DC0276A92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8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6A9A-3ACC-450B-94B9-D241CDEC1FA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BB7A-7CFD-4295-97CE-DC0276A92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93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6A9A-3ACC-450B-94B9-D241CDEC1FA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EBB7A-7CFD-4295-97CE-DC0276A92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63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71056"/>
            <a:ext cx="9393382" cy="1385453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ФРУКТЫ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4509" y="1856509"/>
            <a:ext cx="9822873" cy="428105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681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98764"/>
            <a:ext cx="10515600" cy="193963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ОВОЩИ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785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22605" y="1681163"/>
            <a:ext cx="6381468" cy="45085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-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cabbage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УКРАИНСКИЙ -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капуста</a:t>
            </a:r>
          </a:p>
          <a:p>
            <a:r>
              <a:rPr lang="ru-RU" dirty="0" smtClean="0"/>
              <a:t>ФРАНЦУЗСКИЙ - </a:t>
            </a:r>
            <a:r>
              <a:rPr lang="en-US" sz="5400" dirty="0" err="1" smtClean="0"/>
              <a:t>chou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ИСПАНСКИЙ -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-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қырыққабат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57" y="1690688"/>
            <a:ext cx="5189748" cy="4114367"/>
          </a:xfrm>
        </p:spPr>
      </p:pic>
    </p:spTree>
    <p:extLst>
      <p:ext uri="{BB962C8B-B14F-4D97-AF65-F5344CB8AC3E}">
        <p14:creationId xmlns:p14="http://schemas.microsoft.com/office/powerpoint/2010/main" val="718795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КАРТОШКА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75073" y="1681163"/>
            <a:ext cx="5928999" cy="45085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-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potato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УКРАИНСКИЙ -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картопля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ФРАНЦУЗСКИЙ - </a:t>
            </a:r>
            <a:r>
              <a:rPr lang="en-US" sz="5400" dirty="0" err="1" smtClean="0"/>
              <a:t>patate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ИСПАНСКИЙ -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patata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-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картоп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3" y="1898073"/>
            <a:ext cx="5722120" cy="4291590"/>
          </a:xfrm>
        </p:spPr>
      </p:pic>
    </p:spTree>
    <p:extLst>
      <p:ext uri="{BB962C8B-B14F-4D97-AF65-F5344CB8AC3E}">
        <p14:creationId xmlns:p14="http://schemas.microsoft.com/office/powerpoint/2010/main" val="2644007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СВЕКЛА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94219" y="1681163"/>
            <a:ext cx="6109854" cy="45085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-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beet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УКРАИНСКИЙ -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буряк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ФРАНЦУЗСКИЙ - </a:t>
            </a:r>
            <a:r>
              <a:rPr lang="en-US" sz="5400" dirty="0" err="1" smtClean="0"/>
              <a:t>betterave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ИСПАНСКИЙ -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remolacha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-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қызылша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" y="1357745"/>
            <a:ext cx="5196671" cy="4831918"/>
          </a:xfrm>
        </p:spPr>
      </p:pic>
    </p:spTree>
    <p:extLst>
      <p:ext uri="{BB962C8B-B14F-4D97-AF65-F5344CB8AC3E}">
        <p14:creationId xmlns:p14="http://schemas.microsoft.com/office/powerpoint/2010/main" val="1407096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БАКЛАЖАН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735782" y="1675327"/>
            <a:ext cx="5993679" cy="45085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-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eggplant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УКРАИНСКИЙ -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баклажан</a:t>
            </a:r>
          </a:p>
          <a:p>
            <a:r>
              <a:rPr lang="ru-RU" dirty="0" smtClean="0"/>
              <a:t>ФРАНЦУЗСКИЙ - </a:t>
            </a:r>
            <a:r>
              <a:rPr lang="en-US" sz="5400" dirty="0" err="1" smtClean="0"/>
              <a:t>aubergine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ИСПАНСКИЙ -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berenjena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-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баялды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7" y="1260764"/>
            <a:ext cx="5949298" cy="4907701"/>
          </a:xfrm>
        </p:spPr>
      </p:pic>
    </p:spTree>
    <p:extLst>
      <p:ext uri="{BB962C8B-B14F-4D97-AF65-F5344CB8AC3E}">
        <p14:creationId xmlns:p14="http://schemas.microsoft.com/office/powerpoint/2010/main" val="1581613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МОРКОВЬ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199" y="1681163"/>
            <a:ext cx="5631873" cy="45085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-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carrot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УКРАИНСКИЙ -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морква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ФРАНЦУЗСКИЙ - </a:t>
            </a:r>
            <a:r>
              <a:rPr lang="en-US" sz="5400" dirty="0" err="1" smtClean="0"/>
              <a:t>carotte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ИСПАНСКИЙ -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zanahoria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-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сәбіз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67" y="1537855"/>
            <a:ext cx="4651808" cy="4651808"/>
          </a:xfrm>
        </p:spPr>
      </p:pic>
    </p:spTree>
    <p:extLst>
      <p:ext uri="{BB962C8B-B14F-4D97-AF65-F5344CB8AC3E}">
        <p14:creationId xmlns:p14="http://schemas.microsoft.com/office/powerpoint/2010/main" val="1570361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ПЕРЕЦ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199" y="1681163"/>
            <a:ext cx="5631873" cy="45085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-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pepper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УКРАИНСКИЙ -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перець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ФРАНЦУЗСКИЙ - </a:t>
            </a:r>
            <a:r>
              <a:rPr lang="en-US" sz="5400" dirty="0" err="1" smtClean="0"/>
              <a:t>poivre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ИСПАНСКИЙ -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pimiento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-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бұрыш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1" y="1302327"/>
            <a:ext cx="4887336" cy="4887336"/>
          </a:xfrm>
        </p:spPr>
      </p:pic>
    </p:spTree>
    <p:extLst>
      <p:ext uri="{BB962C8B-B14F-4D97-AF65-F5344CB8AC3E}">
        <p14:creationId xmlns:p14="http://schemas.microsoft.com/office/powerpoint/2010/main" val="799464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199" y="1681163"/>
            <a:ext cx="5631873" cy="45085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-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onion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УКРАИНСКИЙ -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цибуля</a:t>
            </a:r>
          </a:p>
          <a:p>
            <a:r>
              <a:rPr lang="ru-RU" dirty="0" smtClean="0"/>
              <a:t>ФРАНЦУЗСКИЙ - </a:t>
            </a:r>
            <a:r>
              <a:rPr lang="en-US" sz="5400" dirty="0" err="1" smtClean="0"/>
              <a:t>oignon</a:t>
            </a:r>
            <a:r>
              <a:rPr lang="ru-RU" dirty="0" smtClean="0"/>
              <a:t> 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ИСПАНСКИЙ -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cebolla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-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пияз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3" y="1343891"/>
            <a:ext cx="4845772" cy="4845772"/>
          </a:xfrm>
        </p:spPr>
      </p:pic>
    </p:spTree>
    <p:extLst>
      <p:ext uri="{BB962C8B-B14F-4D97-AF65-F5344CB8AC3E}">
        <p14:creationId xmlns:p14="http://schemas.microsoft.com/office/powerpoint/2010/main" val="3486381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ОГУРЕЦ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791201" y="1681163"/>
            <a:ext cx="6206836" cy="45085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-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cucumber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УКРАИНСКИЙ -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огірок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ФРАНЦУЗСКИЙ - </a:t>
            </a:r>
            <a:r>
              <a:rPr lang="en-US" sz="5400" dirty="0" err="1" smtClean="0"/>
              <a:t>concombre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ИСПАНСКИЙ -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pepino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-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қияр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30" y="1565563"/>
            <a:ext cx="5436071" cy="4501067"/>
          </a:xfrm>
        </p:spPr>
      </p:pic>
    </p:spTree>
    <p:extLst>
      <p:ext uri="{BB962C8B-B14F-4D97-AF65-F5344CB8AC3E}">
        <p14:creationId xmlns:p14="http://schemas.microsoft.com/office/powerpoint/2010/main" val="2544229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ТОМАТ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199" y="1681163"/>
            <a:ext cx="5631873" cy="45085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-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tomato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УКРАИНСКИЙ -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томат</a:t>
            </a:r>
          </a:p>
          <a:p>
            <a:r>
              <a:rPr lang="ru-RU" dirty="0" smtClean="0"/>
              <a:t>ФРАНЦУЗСКИЙ - </a:t>
            </a:r>
            <a:r>
              <a:rPr lang="en-US" sz="5400" dirty="0" err="1" smtClean="0"/>
              <a:t>tomate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ИСПАНСКИЙ -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tomate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-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қызанақ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" y="1262205"/>
            <a:ext cx="4309492" cy="4927458"/>
          </a:xfrm>
        </p:spPr>
      </p:pic>
    </p:spTree>
    <p:extLst>
      <p:ext uri="{BB962C8B-B14F-4D97-AF65-F5344CB8AC3E}">
        <p14:creationId xmlns:p14="http://schemas.microsoft.com/office/powerpoint/2010/main" val="379215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ЯБЛОКО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17" y="1316182"/>
            <a:ext cx="5470958" cy="5122862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199" y="1681163"/>
            <a:ext cx="5631873" cy="45085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-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УКРАИНСКИЙ -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яблуко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ФРАНЦУЗСКИЙ –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pomme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ИСПАНСКИЙ –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manzana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-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097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ЧЕСНОК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18909" y="1681163"/>
            <a:ext cx="5985163" cy="45085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-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garlic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УКРАИНСКИЙ -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часник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ФРАНЦУЗСКИЙ - </a:t>
            </a:r>
            <a:r>
              <a:rPr lang="en-US" sz="5400" dirty="0" smtClean="0"/>
              <a:t>ail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ИСПАНСКИЙ -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ajo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-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сарымсақ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99" y="1681163"/>
            <a:ext cx="3801482" cy="3925030"/>
          </a:xfrm>
        </p:spPr>
      </p:pic>
    </p:spTree>
    <p:extLst>
      <p:ext uri="{BB962C8B-B14F-4D97-AF65-F5344CB8AC3E}">
        <p14:creationId xmlns:p14="http://schemas.microsoft.com/office/powerpoint/2010/main" val="2948121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РЕДИС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199" y="1681163"/>
            <a:ext cx="5631873" cy="45085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-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radish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УКРАИНСКИЙ -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редис</a:t>
            </a:r>
          </a:p>
          <a:p>
            <a:r>
              <a:rPr lang="ru-RU" dirty="0" smtClean="0"/>
              <a:t>ФРАНЦУЗСКИЙ - </a:t>
            </a:r>
            <a:r>
              <a:rPr lang="en-US" sz="5400" dirty="0" err="1" smtClean="0"/>
              <a:t>radis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ИСПАНСКИЙ -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rábano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-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шалғам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3" y="1274618"/>
            <a:ext cx="6019246" cy="5538102"/>
          </a:xfrm>
        </p:spPr>
      </p:pic>
    </p:spTree>
    <p:extLst>
      <p:ext uri="{BB962C8B-B14F-4D97-AF65-F5344CB8AC3E}">
        <p14:creationId xmlns:p14="http://schemas.microsoft.com/office/powerpoint/2010/main" val="2489689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199" y="1681163"/>
            <a:ext cx="5631873" cy="45085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-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turnip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УКРАИНСКИЙ -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ріпа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ФРАНЦУЗСКИЙ - </a:t>
            </a:r>
            <a:r>
              <a:rPr lang="en-US" sz="5400" dirty="0" err="1" smtClean="0"/>
              <a:t>navet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ИСПАНСКИЙ -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nabo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-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377141"/>
            <a:ext cx="4178461" cy="4812522"/>
          </a:xfrm>
        </p:spPr>
      </p:pic>
    </p:spTree>
    <p:extLst>
      <p:ext uri="{BB962C8B-B14F-4D97-AF65-F5344CB8AC3E}">
        <p14:creationId xmlns:p14="http://schemas.microsoft.com/office/powerpoint/2010/main" val="1200917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ГРУША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199" y="1681163"/>
            <a:ext cx="5631873" cy="45085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-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pear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УКРАИНСКИЙ -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груша</a:t>
            </a:r>
          </a:p>
          <a:p>
            <a:r>
              <a:rPr lang="ru-RU" dirty="0" smtClean="0"/>
              <a:t>ФРАНЦУЗСКИЙ – </a:t>
            </a:r>
            <a:r>
              <a:rPr lang="en-US" sz="5400" dirty="0" err="1" smtClean="0"/>
              <a:t>poire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ИСПАНСКИЙ –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pera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-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алмұрт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6" y="1565564"/>
            <a:ext cx="4624099" cy="4624099"/>
          </a:xfrm>
        </p:spPr>
      </p:pic>
    </p:spTree>
    <p:extLst>
      <p:ext uri="{BB962C8B-B14F-4D97-AF65-F5344CB8AC3E}">
        <p14:creationId xmlns:p14="http://schemas.microsoft.com/office/powerpoint/2010/main" val="210585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СЛИВА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58693" y="1681163"/>
            <a:ext cx="6345380" cy="45085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-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plum tree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УКРАИНСКИЙ -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слива</a:t>
            </a:r>
          </a:p>
          <a:p>
            <a:r>
              <a:rPr lang="ru-RU" dirty="0" smtClean="0"/>
              <a:t>ФРАНЦУЗСКИЙ -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prune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ИСПАНСКИЙ -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ciruelo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-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өрік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1385455"/>
            <a:ext cx="5264728" cy="4419600"/>
          </a:xfrm>
        </p:spPr>
      </p:pic>
    </p:spTree>
    <p:extLst>
      <p:ext uri="{BB962C8B-B14F-4D97-AF65-F5344CB8AC3E}">
        <p14:creationId xmlns:p14="http://schemas.microsoft.com/office/powerpoint/2010/main" val="1738414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74327" y="1681163"/>
            <a:ext cx="5929745" cy="45085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-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grape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УКРАИНСКИЙ -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</a:t>
            </a:r>
          </a:p>
          <a:p>
            <a:r>
              <a:rPr lang="ru-RU" dirty="0" smtClean="0"/>
              <a:t>ФРАНЦУЗСКИЙ - </a:t>
            </a:r>
            <a:r>
              <a:rPr lang="en-US" sz="5400" dirty="0" smtClean="0"/>
              <a:t>raisin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ИСПАНСКИЙ -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uva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-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жүзім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468582"/>
            <a:ext cx="5157787" cy="4341019"/>
          </a:xfrm>
        </p:spPr>
      </p:pic>
    </p:spTree>
    <p:extLst>
      <p:ext uri="{BB962C8B-B14F-4D97-AF65-F5344CB8AC3E}">
        <p14:creationId xmlns:p14="http://schemas.microsoft.com/office/powerpoint/2010/main" val="1586722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БАНАН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52308" y="1551710"/>
            <a:ext cx="5631873" cy="45085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-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banana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УКРАИНСКИЙ -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банан</a:t>
            </a:r>
          </a:p>
          <a:p>
            <a:r>
              <a:rPr lang="ru-RU" dirty="0" smtClean="0"/>
              <a:t>ФРАНЦУЗСКИЙ - </a:t>
            </a:r>
            <a:r>
              <a:rPr lang="en-US" sz="5400" dirty="0" err="1" smtClean="0"/>
              <a:t>banane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ИСПАНСКИЙ -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plátano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-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551710"/>
            <a:ext cx="5157787" cy="4471940"/>
          </a:xfrm>
        </p:spPr>
      </p:pic>
    </p:spTree>
    <p:extLst>
      <p:ext uri="{BB962C8B-B14F-4D97-AF65-F5344CB8AC3E}">
        <p14:creationId xmlns:p14="http://schemas.microsoft.com/office/powerpoint/2010/main" val="3856327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АПЕЛЬСИН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735783" y="1681163"/>
            <a:ext cx="6068290" cy="45085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-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УКРАИНСКИЙ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апельсин</a:t>
            </a:r>
          </a:p>
          <a:p>
            <a:r>
              <a:rPr lang="ru-RU" dirty="0" smtClean="0"/>
              <a:t>ФРАНЦУЗСКИЙ - </a:t>
            </a:r>
            <a:r>
              <a:rPr lang="en-US" sz="5400" dirty="0" smtClean="0"/>
              <a:t>orange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ИСПАНСКИЙ -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naranja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-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апельсин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570401"/>
            <a:ext cx="4289780" cy="4619262"/>
          </a:xfrm>
        </p:spPr>
      </p:pic>
    </p:spTree>
    <p:extLst>
      <p:ext uri="{BB962C8B-B14F-4D97-AF65-F5344CB8AC3E}">
        <p14:creationId xmlns:p14="http://schemas.microsoft.com/office/powerpoint/2010/main" val="299374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ПЕРСИК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02037" y="1681163"/>
            <a:ext cx="5902036" cy="45085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-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peach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УКРАИНСКИЙ -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персик</a:t>
            </a:r>
          </a:p>
          <a:p>
            <a:r>
              <a:rPr lang="ru-RU" dirty="0" smtClean="0"/>
              <a:t>ФРАНЦУЗСКИЙ - </a:t>
            </a:r>
            <a:r>
              <a:rPr lang="en-US" sz="5400" dirty="0" smtClean="0"/>
              <a:t>Peach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ИСПАНСКИЙ -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melocotón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-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шабдалы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0" y="1801091"/>
            <a:ext cx="4664582" cy="4388572"/>
          </a:xfrm>
        </p:spPr>
      </p:pic>
    </p:spTree>
    <p:extLst>
      <p:ext uri="{BB962C8B-B14F-4D97-AF65-F5344CB8AC3E}">
        <p14:creationId xmlns:p14="http://schemas.microsoft.com/office/powerpoint/2010/main" val="862838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ЛИМОН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199" y="1681163"/>
            <a:ext cx="5631873" cy="45085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-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lemon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УКРАИНСКИЙ -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ФРАНЦУЗСКИЙ - </a:t>
            </a:r>
            <a:r>
              <a:rPr lang="en-US" sz="5400" dirty="0" smtClean="0"/>
              <a:t>citron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ИСПАНСКИЙ -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limón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-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лимон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1635270"/>
            <a:ext cx="4554393" cy="4554393"/>
          </a:xfrm>
        </p:spPr>
      </p:pic>
    </p:spTree>
    <p:extLst>
      <p:ext uri="{BB962C8B-B14F-4D97-AF65-F5344CB8AC3E}">
        <p14:creationId xmlns:p14="http://schemas.microsoft.com/office/powerpoint/2010/main" val="41632868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323</Words>
  <Application>Microsoft Office PowerPoint</Application>
  <PresentationFormat>Широкоэкранный</PresentationFormat>
  <Paragraphs>122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ФРУКТЫ</vt:lpstr>
      <vt:lpstr>ЯБЛОКО</vt:lpstr>
      <vt:lpstr>ГРУША</vt:lpstr>
      <vt:lpstr>СЛИВА</vt:lpstr>
      <vt:lpstr>ВИНОГРАД</vt:lpstr>
      <vt:lpstr>БАНАН</vt:lpstr>
      <vt:lpstr>АПЕЛЬСИН</vt:lpstr>
      <vt:lpstr>ПЕРСИК</vt:lpstr>
      <vt:lpstr>ЛИМОН</vt:lpstr>
      <vt:lpstr>ОВОЩИ</vt:lpstr>
      <vt:lpstr>КАПУСТА</vt:lpstr>
      <vt:lpstr>КАРТОШКА</vt:lpstr>
      <vt:lpstr>СВЕКЛА</vt:lpstr>
      <vt:lpstr>БАКЛАЖАН</vt:lpstr>
      <vt:lpstr>МОРКОВЬ</vt:lpstr>
      <vt:lpstr>ПЕРЕЦ</vt:lpstr>
      <vt:lpstr>ЛУК</vt:lpstr>
      <vt:lpstr>ОГУРЕЦ</vt:lpstr>
      <vt:lpstr>ТОМАТ</vt:lpstr>
      <vt:lpstr>ЧЕСНОК</vt:lpstr>
      <vt:lpstr>РЕДИС</vt:lpstr>
      <vt:lpstr>РЕПА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</dc:title>
  <dc:creator>Александра</dc:creator>
  <cp:lastModifiedBy>Александра</cp:lastModifiedBy>
  <cp:revision>11</cp:revision>
  <dcterms:created xsi:type="dcterms:W3CDTF">2021-03-30T15:06:42Z</dcterms:created>
  <dcterms:modified xsi:type="dcterms:W3CDTF">2021-03-30T16:48:59Z</dcterms:modified>
</cp:coreProperties>
</file>